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E5D-ACE4-4436-8351-8CC8790A246B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7F4B-F074-4108-A40F-669CC527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7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E5D-ACE4-4436-8351-8CC8790A246B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7F4B-F074-4108-A40F-669CC527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4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E5D-ACE4-4436-8351-8CC8790A246B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7F4B-F074-4108-A40F-669CC527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8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E5D-ACE4-4436-8351-8CC8790A246B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7F4B-F074-4108-A40F-669CC527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1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E5D-ACE4-4436-8351-8CC8790A246B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7F4B-F074-4108-A40F-669CC527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6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E5D-ACE4-4436-8351-8CC8790A246B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7F4B-F074-4108-A40F-669CC527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2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E5D-ACE4-4436-8351-8CC8790A246B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7F4B-F074-4108-A40F-669CC527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1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E5D-ACE4-4436-8351-8CC8790A246B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7F4B-F074-4108-A40F-669CC527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77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E5D-ACE4-4436-8351-8CC8790A246B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7F4B-F074-4108-A40F-669CC527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9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E5D-ACE4-4436-8351-8CC8790A246B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7F4B-F074-4108-A40F-669CC527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40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4E5D-ACE4-4436-8351-8CC8790A246B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7F4B-F074-4108-A40F-669CC527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78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84E5D-ACE4-4436-8351-8CC8790A246B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67F4B-F074-4108-A40F-669CC527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lina\Desktop\Hessen Стручкова А-43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96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747" y="2060848"/>
            <a:ext cx="9177714" cy="2160240"/>
          </a:xfrm>
        </p:spPr>
        <p:txBody>
          <a:bodyPr>
            <a:normAutofit fontScale="70000" lnSpcReduction="20000"/>
          </a:bodyPr>
          <a:lstStyle/>
          <a:p>
            <a:pPr marL="342900" indent="-342900" algn="just">
              <a:buFontTx/>
              <a:buChar char="-"/>
            </a:pPr>
            <a:r>
              <a:rPr lang="de-DE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 eine parlamentarische Republik und ein teilsouveräner Gliedstaat (Land) der Bundesrepublik Deutschland. </a:t>
            </a:r>
            <a:endParaRPr lang="ru-RU" sz="27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gehört vor allem mit seinem südlichen Landesteil, dem Regierungsbezirk Darmstadt (Südhessen), zu den am dichtesten besiedelten und wirtschaftsstärksten Regionen Deutschlands. </a:t>
            </a:r>
            <a:endParaRPr lang="ru-RU" sz="27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Landeshauptstadt ist </a:t>
            </a:r>
            <a:r>
              <a:rPr lang="de-DE" sz="27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Wiesbaden</a:t>
            </a:r>
            <a:r>
              <a:rPr lang="de-DE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die bevölkerungsreichste Stadt Frankfurt am Main.</a:t>
            </a:r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de-DE" sz="27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Einwohnerzahl:</a:t>
            </a:r>
            <a:r>
              <a:rPr lang="de-DE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6.093.888 </a:t>
            </a:r>
            <a:r>
              <a:rPr lang="de-DE" sz="2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(31. Dezember 2014)</a:t>
            </a:r>
          </a:p>
          <a:p>
            <a:endParaRPr lang="ru-RU" dirty="0"/>
          </a:p>
        </p:txBody>
      </p:sp>
      <p:pic>
        <p:nvPicPr>
          <p:cNvPr id="1028" name="Picture 4" descr="C:\Users\Alina\Desktop\Hessen Стручкова А-43\Hessen_gr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568"/>
            <a:ext cx="4582374" cy="136815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ina\Desktop\Hessen Стручкова А-43\hessen-tit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99" y="102567"/>
            <a:ext cx="2648025" cy="18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lina\Desktop\Hessen Стручкова А-43\1000px-Flag_of_Hess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86" y="4175968"/>
            <a:ext cx="3852391" cy="231143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lina\Desktop\Hessen Стручкова А-43\kld_logo_hessen_452x3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744202"/>
            <a:ext cx="2648024" cy="27432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4540" y="647581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Flagge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6491108"/>
            <a:ext cx="92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Wappen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9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na\Desktop\Hessen Стручкова А-43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-1279"/>
            <a:ext cx="9145705" cy="685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ina\Desktop\Hessen Стручкова А-43\karte_hess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" y="-1279"/>
            <a:ext cx="9143645" cy="685927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3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758" y="1160748"/>
            <a:ext cx="9144000" cy="569725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de-DE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Hessen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gibt es fünf kreisfreie Städte, die auch genau die fünf Großstädte des Landes sind. 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Stadt </a:t>
            </a:r>
            <a:r>
              <a:rPr lang="de-DE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Kassel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liegt im gleichnamigen </a:t>
            </a:r>
            <a:r>
              <a:rPr lang="de-DE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Regierungsbezirk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alle anderen liegen im </a:t>
            </a:r>
            <a:r>
              <a:rPr lang="de-DE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Regierungsbezirk Darmstadt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Städte </a:t>
            </a:r>
            <a:r>
              <a:rPr lang="de-DE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Frankfurt und Wiesbaden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unterliegen allerdings direkt der Kommunalaufsicht beim Hessischen Ministerium des Innern und für Sport.</a:t>
            </a:r>
            <a:endParaRPr lang="de-DE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de-DE" sz="19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Wiesbaden</a:t>
            </a:r>
            <a:r>
              <a:rPr lang="ru-RU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2. </a:t>
            </a:r>
            <a:r>
              <a:rPr lang="en-US" sz="19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Darmstadt</a:t>
            </a:r>
          </a:p>
          <a:p>
            <a:pPr marL="457200" indent="-457200" algn="just">
              <a:buFont typeface="+mj-lt"/>
              <a:buAutoNum type="arabicPeriod"/>
            </a:pPr>
            <a:endParaRPr lang="ru-RU" sz="190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19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9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90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de-DE" sz="19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Frankfurt am Main</a:t>
            </a:r>
            <a:endParaRPr lang="ru-RU" sz="1900" i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4. </a:t>
            </a:r>
            <a:r>
              <a:rPr lang="en-US" sz="19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Kassel</a:t>
            </a:r>
          </a:p>
          <a:p>
            <a:pPr marL="0" indent="0" algn="just">
              <a:buNone/>
            </a:pPr>
            <a:endParaRPr lang="ru-RU" sz="190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de-DE" sz="190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de-DE" sz="19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Offenbach am Main</a:t>
            </a:r>
            <a:endParaRPr lang="ru-RU" sz="1900" i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Alina\Desktop\Hessen Стручкова А-43\D0R0000455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6"/>
            <a:ext cx="5400600" cy="60273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lina\Desktop\Hessen Стручкова А-43\00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3240360" cy="18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lina\Desktop\Hessen Стручкова А-43\klaus-miehlke-klinik_slider_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80" y="3140968"/>
            <a:ext cx="2988643" cy="153092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lina\Desktop\Hessen Стручкова А-43\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437112"/>
            <a:ext cx="2347683" cy="156468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lina\Desktop\Hessen Стручкова А-43\kassel___herkules_mit_kaskaden__elke_brem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24" y="4963972"/>
            <a:ext cx="3025584" cy="18002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lina\Desktop\Hessen Стручкова А-43\Stadt_Offenbach am Ma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41268"/>
            <a:ext cx="3744416" cy="101673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07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ina\Desktop\Hessen Стручкова А-43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152" y="1196752"/>
            <a:ext cx="9144000" cy="55172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Johann Wolfgang Goethe-Universität Frankfurt am Main</a:t>
            </a:r>
            <a:endParaRPr lang="ru-RU" sz="19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Justus-Liebig-Universität Gießen</a:t>
            </a:r>
            <a:endParaRPr lang="ru-RU" sz="19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Alina\Desktop\Hessen Стручкова А-43\universitaeten-weltweit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ina\Desktop\Hessen Стручкова А-43\Frankfurt_am_Main_Universitat_685925_i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58033" cy="172819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lina\Desktop\Hessen Стручкова А-43\uni_giessen_8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41" y="4379509"/>
            <a:ext cx="6026193" cy="242088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lina\Desktop\Hessen Стручкова А-43\logo_211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3199925" cy="151810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0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ina\Desktop\Hessen Стручкова А-43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de-DE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Philipps - Universität Marburg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de-DE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Technische Universität Darmstadt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Universität Kassel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de-DE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 descr="C:\Users\Alina\Desktop\Hessen Стручкова А-43\Universitaet Marbu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99" y="540458"/>
            <a:ext cx="4752528" cy="231247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lina\Desktop\Hessen Стручкова А-43\Siegel_Uni_Marbur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0755"/>
            <a:ext cx="40679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lina\Desktop\Hessen Стручкова А-43\tu-karo5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168351" cy="266429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lina\Desktop\Hessen Стручкова А-43\Uni_kassel_a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734155"/>
            <a:ext cx="5241839" cy="212384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93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525963"/>
          </a:xfrm>
        </p:spPr>
        <p:txBody>
          <a:bodyPr>
            <a:normAutofit/>
          </a:bodyPr>
          <a:lstStyle/>
          <a:p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Milch aus Hessen </a:t>
            </a:r>
            <a:r>
              <a:rPr lang="en-US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(Schlüchtern)</a:t>
            </a:r>
            <a:endParaRPr lang="ru-RU" sz="19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Alina\Desktop\Hessen Стручкова А-43\125Jahre_Immergut_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198884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lina\Desktop\Hessen Стручкова А-43\fairbindet_hmilch_636x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29813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lina\Desktop\Hessen Стручкова А-43\immergut_kaka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93012"/>
            <a:ext cx="2667000" cy="396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lina\Desktop\Hessen Стручкова А-43\Logo_I-Team_LVunten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604" y="4581128"/>
            <a:ext cx="1828800" cy="22522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lina\Desktop\Hessen Стручкова А-43\1_8854248-bc2db5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51" y="2996952"/>
            <a:ext cx="1176448" cy="307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53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Alina\Desktop\Hessen Стручкова А-43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92"/>
            <a:ext cx="9144000" cy="684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lina\Desktop\Hessen Стручкова А-43\10-picture-buchcdfancybox-hessenessenbu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31" y="5648994"/>
            <a:ext cx="9164432" cy="120900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4524" y="11088"/>
            <a:ext cx="91885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Generell werden in Hessen überwiegend </a:t>
            </a:r>
            <a:r>
              <a:rPr lang="de-DE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Kartoffeln</a:t>
            </a:r>
            <a:r>
              <a:rPr lang="de-DE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 Beilage serviert. Folgende Spezialitäten sind überregional bekannt:</a:t>
            </a:r>
          </a:p>
          <a:p>
            <a:pPr algn="just"/>
            <a:endParaRPr lang="de-DE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de-DE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Nordhessische Grüne Soße mit Pellkartoffeln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de-DE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Ahle Wurst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de-DE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Frankfurter Würstchen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de-DE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Apfelwein im traditionellen Krug und Glas, im „Gerippte“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de-DE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Frankfurter Bethmännchen</a:t>
            </a:r>
            <a:endParaRPr lang="ru-RU" sz="19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C:\Users\Alina\Desktop\Hessen Стручкова А-43\gruene_sauce_5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0993"/>
            <a:ext cx="3672408" cy="133182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Alina\Desktop\Hessen Стручкова А-43\929310282-1e72fd4b-d647-45c7-9f1b-75dfc7600186-wedbsg0Dwa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2" y="2442523"/>
            <a:ext cx="3525749" cy="198323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Alina\Desktop\Hessen Стручкова А-43\frankfurter-silber-e84c165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82682"/>
            <a:ext cx="23812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Alina\Desktop\Hessen Стручкова А-43\Apfelwein_Geripptes_Bembe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04" y="1642477"/>
            <a:ext cx="2420398" cy="226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Alina\Desktop\Hessen Стручкова А-43\Bethmaennchen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73092"/>
            <a:ext cx="2235852" cy="149032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3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ina\Desktop\Hessen Стручкова А-43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6" y="0"/>
            <a:ext cx="9158745" cy="68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171547"/>
            <a:ext cx="9143999" cy="5697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Die </a:t>
            </a:r>
            <a:r>
              <a:rPr lang="de-DE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hessischen Dialekte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die zu den rheinfränkischen, also mitteldeutschen Dialektgruppen gehören, sind vielfältig. </a:t>
            </a:r>
          </a:p>
          <a:p>
            <a:pPr marL="0" indent="0" algn="just">
              <a:buNone/>
            </a:pP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unterscheidet im heutigen Hessen folgende </a:t>
            </a:r>
            <a:r>
              <a:rPr lang="de-DE" sz="20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Dialektgruppen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 </a:t>
            </a:r>
            <a:r>
              <a:rPr lang="de-DE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südhessischen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Dialekt, der im </a:t>
            </a:r>
            <a:r>
              <a:rPr lang="de-DE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Rhein-Main-Raum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gesprochen wird; er gehört zum </a:t>
            </a:r>
            <a:r>
              <a:rPr lang="de-DE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Rheinfränkischen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de-DE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mittelhessische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Dialekte;</a:t>
            </a:r>
          </a:p>
          <a:p>
            <a:pPr algn="just"/>
            <a:r>
              <a:rPr lang="de-DE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nordhessische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Dialekte, die in der </a:t>
            </a:r>
            <a:r>
              <a:rPr lang="de-DE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um Kassel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gesprochen werden;</a:t>
            </a:r>
          </a:p>
          <a:p>
            <a:pPr algn="just"/>
            <a:r>
              <a:rPr lang="de-DE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osthessische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Dialekte, die in der </a:t>
            </a:r>
            <a:r>
              <a:rPr lang="de-DE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um Fulda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sowie in der hessischen Rhön (</a:t>
            </a:r>
            <a:r>
              <a:rPr lang="de-DE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Rhöner Platt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gesprochen werden;</a:t>
            </a:r>
          </a:p>
          <a:p>
            <a:pPr algn="just"/>
            <a:r>
              <a:rPr lang="de-DE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ostfränkische und thüringische 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Dialekte, die </a:t>
            </a:r>
            <a:r>
              <a:rPr lang="de-DE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Nordosten an der Landesgrenze zu Thüringen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Werragebiet und in Teilen der Rhön an der Grenze zu Bayern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de-DE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Thüringen als Einsprengsel des Eichsfeldischen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de-DE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Hennebergischen bzw. Grabfeldischen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gesprochen werden;</a:t>
            </a:r>
          </a:p>
          <a:p>
            <a:pPr algn="just"/>
            <a:r>
              <a:rPr lang="de-DE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niederdeutsche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Dialekte, genauer gesagt westfälische, nördlich und westlich von </a:t>
            </a:r>
            <a:r>
              <a:rPr lang="de-DE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Kassel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unter anderem </a:t>
            </a:r>
            <a:r>
              <a:rPr lang="de-DE" sz="20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Teilen von Waldeck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Alina\Desktop\Hessen Стручкова А-43\dialekte_saechsisch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13" y="188640"/>
            <a:ext cx="4162425" cy="6286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869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84814CD35F9E4FB9BEF72EB4339178" ma:contentTypeVersion="0" ma:contentTypeDescription="Создание документа." ma:contentTypeScope="" ma:versionID="39a715d14aaaf50f8ecea151266823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F7E15C-2CED-4CBB-ACE7-465DA82001E2}"/>
</file>

<file path=customXml/itemProps2.xml><?xml version="1.0" encoding="utf-8"?>
<ds:datastoreItem xmlns:ds="http://schemas.openxmlformats.org/officeDocument/2006/customXml" ds:itemID="{85218DAC-304A-45B2-9C27-F8F9F38E51C1}"/>
</file>

<file path=customXml/itemProps3.xml><?xml version="1.0" encoding="utf-8"?>
<ds:datastoreItem xmlns:ds="http://schemas.openxmlformats.org/officeDocument/2006/customXml" ds:itemID="{88F6863F-6783-4272-90C8-A7EA0F38F7FB}"/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91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</dc:creator>
  <cp:lastModifiedBy>Alina</cp:lastModifiedBy>
  <cp:revision>11</cp:revision>
  <dcterms:created xsi:type="dcterms:W3CDTF">2016-05-15T12:21:26Z</dcterms:created>
  <dcterms:modified xsi:type="dcterms:W3CDTF">2016-05-15T14:50:20Z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0x0101007084814CD35F9E4FB9BEF72EB4339178</vt:lpwstr>
  </property>
</Properties>
</file>